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77BC15-EF80-FD6D-6136-24919E1CB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A1C93CB-01C8-D764-45A6-FED6CE482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4D6AF18-33F3-4855-C519-D9CD8660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88B5-C488-4989-B9A5-FC7F428E25AB}" type="datetimeFigureOut">
              <a:rPr lang="th-TH" smtClean="0"/>
              <a:t>12/06/66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BC07B5-2EA4-0EFB-FF86-5429E3EA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6509CDC-49A1-301F-96CF-0C3D5BCA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4FA-95C6-4922-AC2E-D8DF816EB8DE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รูปภาพ 7" descr="รูปภาพประกอบด้วย ข้อความ, ภาพหน้าจอ, การออกแบบกราฟิก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B82A7B3-3379-6B8F-7453-ABB57118A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99" y="-228600"/>
            <a:ext cx="12322083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5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E23B3D-4F78-8120-EA80-1634BB5F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A9B7A85-2885-E4A7-167C-C35BBBB6B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D90332C-F6F0-8895-49A8-8052FF7F9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88B5-C488-4989-B9A5-FC7F428E25AB}" type="datetimeFigureOut">
              <a:rPr lang="th-TH" smtClean="0"/>
              <a:t>12/06/66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9000991-331B-1EAC-EDED-26F2AD0E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848BC25-A331-C1DB-CD0C-51E9BDA9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4FA-95C6-4922-AC2E-D8DF816EB8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798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5B0F7A0C-43D2-B707-35E8-D83D518D9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07060B7-27B5-6D62-7CE1-5C262D987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0D25477-1B88-F0A6-6792-E12844C7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88B5-C488-4989-B9A5-FC7F428E25AB}" type="datetimeFigureOut">
              <a:rPr lang="th-TH" smtClean="0"/>
              <a:t>12/06/66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DDD3A0A-4F44-023D-BED9-AE1A489A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E1D0774-8551-BD4A-B837-76547D44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4FA-95C6-4922-AC2E-D8DF816EB8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44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, ภาพหน้าจอ, สี่เหลี่ยมผืนผ้า, กรอบรูป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98EAE72-DE6F-0C16-E6A0-A75F2205A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183004"/>
            <a:ext cx="12242800" cy="7041004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873A07-71A7-5399-47E6-9C3F62E3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B90EB36-F9C8-066C-667A-8436E5982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61E1BB2-2436-BBF4-86B2-07F089BE9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88B5-C488-4989-B9A5-FC7F428E25AB}" type="datetimeFigureOut">
              <a:rPr lang="th-TH" smtClean="0"/>
              <a:t>12/06/66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5BAC5D6-A7E5-9F05-1269-8D70F12D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2BF09F-4A5A-717D-5E16-04F34C5F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4FA-95C6-4922-AC2E-D8DF816EB8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63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3A78B9-DA26-9DA0-3C0B-965002D65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40E7576-0110-195B-E651-B13383063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A45EA8E-0E5A-1A8D-FB1D-E270B6C7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88B5-C488-4989-B9A5-FC7F428E25AB}" type="datetimeFigureOut">
              <a:rPr lang="th-TH" smtClean="0"/>
              <a:t>12/06/66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1482CC9-5853-7A43-1C1E-DD102174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D4CF58E-285D-F854-084F-5D048E65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4FA-95C6-4922-AC2E-D8DF816EB8DE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รูปภาพ 7" descr="รูปภาพประกอบด้วย สีม่วง, ภาพหน้าจอ, ม่วง, Lilac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A756E11-C840-4926-F25F-762E7F5E6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25"/>
            <a:ext cx="12168136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8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62B1C8-5D90-9AAA-52BC-80589766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FC3CEB9-BD08-9AF1-FFD6-9010DE165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9135373-6ADD-E88A-9234-E887CFF61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6D2BB85-A565-87D2-D6E5-52946BF7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88B5-C488-4989-B9A5-FC7F428E25AB}" type="datetimeFigureOut">
              <a:rPr lang="th-TH" smtClean="0"/>
              <a:t>12/06/66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05F2EC6-7497-B9C3-D2DA-CCD44392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D38DA7A-0EF5-A8FA-E68B-00E830EB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4FA-95C6-4922-AC2E-D8DF816EB8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639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D35719C-BA64-1D81-5CD0-5DED53B7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EC7ECD1-8572-51E2-415F-FBA5A9D65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26CD2C7-CC48-20EA-72D5-CCDCA8E11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CD997013-4560-2827-1B89-BCD7B32E2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4539D0A-DB7A-6CAD-4B63-247041F28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F158B2E5-F86A-7EA0-406E-C9E3D70E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88B5-C488-4989-B9A5-FC7F428E25AB}" type="datetimeFigureOut">
              <a:rPr lang="th-TH" smtClean="0"/>
              <a:t>12/06/66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6709274F-37D7-CE08-E573-B0B6BCA4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02FF634A-CC3E-4828-A23B-88F0C1BC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4FA-95C6-4922-AC2E-D8DF816EB8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496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A52392C-BA9C-1142-6869-72D8D14A9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6ED021-ACAB-4174-70D2-D416E9A1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88B5-C488-4989-B9A5-FC7F428E25AB}" type="datetimeFigureOut">
              <a:rPr lang="th-TH" smtClean="0"/>
              <a:t>12/06/66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7252B9B-A791-0E16-E6D0-6B1197C9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B4BFA0F-2F28-D18B-C4F1-4C8E4122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4FA-95C6-4922-AC2E-D8DF816EB8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663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4420676-6BF8-5BF0-CBD5-0C6BD20F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88B5-C488-4989-B9A5-FC7F428E25AB}" type="datetimeFigureOut">
              <a:rPr lang="th-TH" smtClean="0"/>
              <a:t>12/06/66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8918700A-7DA2-29D0-2472-6718135C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C9601C5-E0F5-41DC-CB42-F3EBACC5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4FA-95C6-4922-AC2E-D8DF816EB8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560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ED173A-1D8C-96A7-AF4E-DA823AD5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833BE2E-0680-4463-1C76-BEAEFC1E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3FA8C51-206B-E7AA-0470-B0C27E012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B2C3700-1B86-413A-1862-09D26CD7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88B5-C488-4989-B9A5-FC7F428E25AB}" type="datetimeFigureOut">
              <a:rPr lang="th-TH" smtClean="0"/>
              <a:t>12/06/66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ABDD230-B6AF-C2BE-6929-C4570A55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86F0C98-000D-A043-81EC-23B4D6F61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4FA-95C6-4922-AC2E-D8DF816EB8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441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9441C92-D0E5-79EA-540E-0A7B72AC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A8F2E179-9279-7DD4-55A8-EE2025946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4D92B00-0131-0CF2-33B9-467CFB9F8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73D22B3-C310-9A2B-924F-B173085B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88B5-C488-4989-B9A5-FC7F428E25AB}" type="datetimeFigureOut">
              <a:rPr lang="th-TH" smtClean="0"/>
              <a:t>12/06/66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4FBB32B-D252-92BA-ADE1-4A069644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00E2952-F854-95D0-4A3F-25FCABD3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4FA-95C6-4922-AC2E-D8DF816EB8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781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 descr="รูปภาพประกอบด้วย ภาพหน้าจอ, ข้อความ, สี่เหลี่ยมผืนผ้า, กรอ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2B1E50F-D6A0-9F80-146B-29C9AED5CCC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34" y="-190500"/>
            <a:ext cx="12262034" cy="7048500"/>
          </a:xfrm>
          <a:prstGeom prst="rect">
            <a:avLst/>
          </a:prstGeom>
        </p:spPr>
      </p:pic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37E98255-C32C-83DD-7D55-FC3965DA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7D641C9-7458-8D1F-E89D-D7F5AB043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1300"/>
            <a:ext cx="10515600" cy="466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A19D604-CB14-D758-40F4-CA1EB5267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188B5-C488-4989-B9A5-FC7F428E25AB}" type="datetimeFigureOut">
              <a:rPr lang="th-TH" smtClean="0"/>
              <a:t>12/06/66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C9069C8-8B25-8971-D1F2-5D0BC5D6B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D4B16AF-B8B2-3FF7-B271-BCCF0A360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044FA-95C6-4922-AC2E-D8DF816EB8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921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9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132ECA16-BBCA-44CF-2FF1-823C0840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07B2E24F-C508-7CCC-C4FF-610E4EBE8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435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72BCD5C4-9C7F-2C56-292D-40FF9CE8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232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95C4154-A2D1-6B29-E097-AB3CE571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7764D1D-01E0-8739-B110-1B5772846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779149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แบบจอกว้าง</PresentationFormat>
  <Paragraphs>0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theerapat Aimphim</dc:creator>
  <cp:lastModifiedBy>theerapat Aimphim</cp:lastModifiedBy>
  <cp:revision>1</cp:revision>
  <dcterms:created xsi:type="dcterms:W3CDTF">2023-06-12T08:32:46Z</dcterms:created>
  <dcterms:modified xsi:type="dcterms:W3CDTF">2023-06-12T08:41:09Z</dcterms:modified>
</cp:coreProperties>
</file>